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2" r:id="rId5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Ищите прежде Царства Божия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353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Ищите прежде Царства Божия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правды Его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остальное приложится вам.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Аллилуйя!</a:t>
            </a:r>
          </a:p>
        </p:txBody>
      </p:sp>
    </p:spTree>
    <p:extLst>
      <p:ext uri="{BB962C8B-B14F-4D97-AF65-F5344CB8AC3E}">
        <p14:creationId xmlns:p14="http://schemas.microsoft.com/office/powerpoint/2010/main" val="26750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25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2012-10-24T07:41:43Z</dcterms:modified>
</cp:coreProperties>
</file>