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4660"/>
  </p:normalViewPr>
  <p:slideViewPr>
    <p:cSldViewPr snapToGrid="0">
      <p:cViewPr>
        <p:scale>
          <a:sx n="50" d="100"/>
          <a:sy n="50" d="100"/>
        </p:scale>
        <p:origin x="-103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159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Солнышко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917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354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Солнышко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небес впусти! </a:t>
            </a:r>
          </a:p>
        </p:txBody>
      </p:sp>
    </p:spTree>
    <p:extLst>
      <p:ext uri="{BB962C8B-B14F-4D97-AF65-F5344CB8AC3E}">
        <p14:creationId xmlns:p14="http://schemas.microsoft.com/office/powerpoint/2010/main" val="37220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 широко,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Окна распахни,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</a:t>
            </a:r>
          </a:p>
        </p:txBody>
      </p:sp>
    </p:spTree>
    <p:extLst>
      <p:ext uri="{BB962C8B-B14F-4D97-AF65-F5344CB8AC3E}">
        <p14:creationId xmlns:p14="http://schemas.microsoft.com/office/powerpoint/2010/main" val="2529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Бродишь 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пустыне,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хочешь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найти </a:t>
            </a:r>
          </a:p>
        </p:txBody>
      </p:sp>
    </p:spTree>
    <p:extLst>
      <p:ext uri="{BB962C8B-B14F-4D97-AF65-F5344CB8AC3E}">
        <p14:creationId xmlns:p14="http://schemas.microsoft.com/office/powerpoint/2010/main" val="1986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Знай, таких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Иисус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пришёл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взыскать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спасти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01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 широко,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окна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распахни,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</a:t>
            </a:r>
          </a:p>
        </p:txBody>
      </p:sp>
    </p:spTree>
    <p:extLst>
      <p:ext uri="{BB962C8B-B14F-4D97-AF65-F5344CB8AC3E}">
        <p14:creationId xmlns:p14="http://schemas.microsoft.com/office/powerpoint/2010/main" val="36052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Солнышко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небес впусти! </a:t>
            </a:r>
          </a:p>
        </p:txBody>
      </p:sp>
    </p:spTree>
    <p:extLst>
      <p:ext uri="{BB962C8B-B14F-4D97-AF65-F5344CB8AC3E}">
        <p14:creationId xmlns:p14="http://schemas.microsoft.com/office/powerpoint/2010/main" val="28269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 широко,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Окна распахни,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</a:t>
            </a:r>
          </a:p>
        </p:txBody>
      </p:sp>
    </p:spTree>
    <p:extLst>
      <p:ext uri="{BB962C8B-B14F-4D97-AF65-F5344CB8AC3E}">
        <p14:creationId xmlns:p14="http://schemas.microsoft.com/office/powerpoint/2010/main" val="4997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Спасителю себя отдаст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Его возлюбит, тот хвалу воздаст. </a:t>
            </a:r>
          </a:p>
        </p:txBody>
      </p:sp>
    </p:spTree>
    <p:extLst>
      <p:ext uri="{BB962C8B-B14F-4D97-AF65-F5344CB8AC3E}">
        <p14:creationId xmlns:p14="http://schemas.microsoft.com/office/powerpoint/2010/main" val="31053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 широко,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окна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распахни,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</a:t>
            </a:r>
          </a:p>
        </p:txBody>
      </p:sp>
    </p:spTree>
    <p:extLst>
      <p:ext uri="{BB962C8B-B14F-4D97-AF65-F5344CB8AC3E}">
        <p14:creationId xmlns:p14="http://schemas.microsoft.com/office/powerpoint/2010/main" val="26534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Хочет всех людей Господь благословить,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Солнышко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небес впусти! </a:t>
            </a:r>
          </a:p>
        </p:txBody>
      </p:sp>
    </p:spTree>
    <p:extLst>
      <p:ext uri="{BB962C8B-B14F-4D97-AF65-F5344CB8AC3E}">
        <p14:creationId xmlns:p14="http://schemas.microsoft.com/office/powerpoint/2010/main" val="5087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 широко,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Окна распахни,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</a:t>
            </a:r>
          </a:p>
        </p:txBody>
      </p:sp>
    </p:spTree>
    <p:extLst>
      <p:ext uri="{BB962C8B-B14F-4D97-AF65-F5344CB8AC3E}">
        <p14:creationId xmlns:p14="http://schemas.microsoft.com/office/powerpoint/2010/main" val="19358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земле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хоть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мрачно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Иисус хранит, </a:t>
            </a:r>
          </a:p>
        </p:txBody>
      </p:sp>
    </p:spTree>
    <p:extLst>
      <p:ext uri="{BB962C8B-B14F-4D97-AF65-F5344CB8AC3E}">
        <p14:creationId xmlns:p14="http://schemas.microsoft.com/office/powerpoint/2010/main" val="12712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Мрак земной небесным светом озарит. </a:t>
            </a:r>
          </a:p>
        </p:txBody>
      </p:sp>
    </p:spTree>
    <p:extLst>
      <p:ext uri="{BB962C8B-B14F-4D97-AF65-F5344CB8AC3E}">
        <p14:creationId xmlns:p14="http://schemas.microsoft.com/office/powerpoint/2010/main" val="16100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 широко,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окна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распахни,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</a:t>
            </a:r>
          </a:p>
        </p:txBody>
      </p:sp>
    </p:spTree>
    <p:extLst>
      <p:ext uri="{BB962C8B-B14F-4D97-AF65-F5344CB8AC3E}">
        <p14:creationId xmlns:p14="http://schemas.microsoft.com/office/powerpoint/2010/main" val="41573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Солнышко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небес впусти! </a:t>
            </a:r>
          </a:p>
        </p:txBody>
      </p:sp>
    </p:spTree>
    <p:extLst>
      <p:ext uri="{BB962C8B-B14F-4D97-AF65-F5344CB8AC3E}">
        <p14:creationId xmlns:p14="http://schemas.microsoft.com/office/powerpoint/2010/main" val="36602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 широко,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Окна распахни,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</a:t>
            </a:r>
          </a:p>
        </p:txBody>
      </p:sp>
    </p:spTree>
    <p:extLst>
      <p:ext uri="{BB962C8B-B14F-4D97-AF65-F5344CB8AC3E}">
        <p14:creationId xmlns:p14="http://schemas.microsoft.com/office/powerpoint/2010/main" val="7946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Благую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каждому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вложить. </a:t>
            </a:r>
          </a:p>
        </p:txBody>
      </p:sp>
    </p:spTree>
    <p:extLst>
      <p:ext uri="{BB962C8B-B14F-4D97-AF65-F5344CB8AC3E}">
        <p14:creationId xmlns:p14="http://schemas.microsoft.com/office/powerpoint/2010/main" val="4225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 широко,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окна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распахни,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</a:t>
            </a:r>
          </a:p>
        </p:txBody>
      </p:sp>
    </p:spTree>
    <p:extLst>
      <p:ext uri="{BB962C8B-B14F-4D97-AF65-F5344CB8AC3E}">
        <p14:creationId xmlns:p14="http://schemas.microsoft.com/office/powerpoint/2010/main" val="2479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Солнышко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небес впусти! </a:t>
            </a:r>
          </a:p>
        </p:txBody>
      </p:sp>
    </p:spTree>
    <p:extLst>
      <p:ext uri="{BB962C8B-B14F-4D97-AF65-F5344CB8AC3E}">
        <p14:creationId xmlns:p14="http://schemas.microsoft.com/office/powerpoint/2010/main" val="3246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 широко,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Окна распахни,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</a:t>
            </a:r>
          </a:p>
        </p:txBody>
      </p:sp>
    </p:spTree>
    <p:extLst>
      <p:ext uri="{BB962C8B-B14F-4D97-AF65-F5344CB8AC3E}">
        <p14:creationId xmlns:p14="http://schemas.microsoft.com/office/powerpoint/2010/main" val="37767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пришёл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 наш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страдать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Воскресением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Своим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победу дать.</a:t>
            </a:r>
          </a:p>
        </p:txBody>
      </p:sp>
    </p:spTree>
    <p:extLst>
      <p:ext uri="{BB962C8B-B14F-4D97-AF65-F5344CB8AC3E}">
        <p14:creationId xmlns:p14="http://schemas.microsoft.com/office/powerpoint/2010/main" val="26623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 широко,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окна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распахни,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впусти!</a:t>
            </a:r>
          </a:p>
        </p:txBody>
      </p:sp>
    </p:spTree>
    <p:extLst>
      <p:ext uri="{BB962C8B-B14F-4D97-AF65-F5344CB8AC3E}">
        <p14:creationId xmlns:p14="http://schemas.microsoft.com/office/powerpoint/2010/main" val="35829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7382</TotalTime>
  <Words>255</Words>
  <Application>Microsoft Office PowerPoint</Application>
  <PresentationFormat>Экран (4:3)</PresentationFormat>
  <Paragraphs>84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2012-10-24T07:52:55Z</dcterms:modified>
</cp:coreProperties>
</file>