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ABC3-A13E-445D-BF58-B497F858E3B2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9C180-25AA-43E9-B169-78ED980C9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1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C180-25AA-43E9-B169-78ED980C99A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Есть на небе страна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355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зелёном лугу,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лев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щиплет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траву,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Рядом с волком играется дитя, </a:t>
            </a:r>
          </a:p>
        </p:txBody>
      </p:sp>
    </p:spTree>
    <p:extLst>
      <p:ext uri="{BB962C8B-B14F-4D97-AF65-F5344CB8AC3E}">
        <p14:creationId xmlns:p14="http://schemas.microsoft.com/office/powerpoint/2010/main" val="307129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леса, все луга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Ожидают там тебя.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отчизна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моя!</a:t>
            </a:r>
          </a:p>
        </p:txBody>
      </p:sp>
    </p:spTree>
    <p:extLst>
      <p:ext uri="{BB962C8B-B14F-4D97-AF65-F5344CB8AC3E}">
        <p14:creationId xmlns:p14="http://schemas.microsoft.com/office/powerpoint/2010/main" val="64273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чтоб в город войти, нужно скорби пройти </a:t>
            </a:r>
          </a:p>
        </p:txBody>
      </p:sp>
    </p:spTree>
    <p:extLst>
      <p:ext uri="{BB962C8B-B14F-4D97-AF65-F5344CB8AC3E}">
        <p14:creationId xmlns:p14="http://schemas.microsoft.com/office/powerpoint/2010/main" val="23411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не сбиться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сорваться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тропы. </a:t>
            </a:r>
          </a:p>
        </p:txBody>
      </p:sp>
    </p:spTree>
    <p:extLst>
      <p:ext uri="{BB962C8B-B14F-4D97-AF65-F5344CB8AC3E}">
        <p14:creationId xmlns:p14="http://schemas.microsoft.com/office/powerpoint/2010/main" val="20241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Нужно не робеть, нужно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горестях петь</a:t>
            </a:r>
          </a:p>
        </p:txBody>
      </p:sp>
    </p:spTree>
    <p:extLst>
      <p:ext uri="{BB962C8B-B14F-4D97-AF65-F5344CB8AC3E}">
        <p14:creationId xmlns:p14="http://schemas.microsoft.com/office/powerpoint/2010/main" val="16002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смотреть всегда на свет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конце пути. </a:t>
            </a:r>
          </a:p>
        </p:txBody>
      </p:sp>
    </p:spTree>
    <p:extLst>
      <p:ext uri="{BB962C8B-B14F-4D97-AF65-F5344CB8AC3E}">
        <p14:creationId xmlns:p14="http://schemas.microsoft.com/office/powerpoint/2010/main" val="17738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будет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Пётр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и Фома,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разбойник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креста, </a:t>
            </a:r>
          </a:p>
        </p:txBody>
      </p:sp>
    </p:spTree>
    <p:extLst>
      <p:ext uri="{BB962C8B-B14F-4D97-AF65-F5344CB8AC3E}">
        <p14:creationId xmlns:p14="http://schemas.microsoft.com/office/powerpoint/2010/main" val="3892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Также будет там старший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грешник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Адам -</a:t>
            </a:r>
          </a:p>
        </p:txBody>
      </p:sp>
    </p:spTree>
    <p:extLst>
      <p:ext uri="{BB962C8B-B14F-4D97-AF65-F5344CB8AC3E}">
        <p14:creationId xmlns:p14="http://schemas.microsoft.com/office/powerpoint/2010/main" val="34028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Христос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простит, 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город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жить пригласит,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город,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где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Царь царит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Есть на небе страна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жемчужин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врата,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зелёном лугу,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лев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щиплет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траву,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Рядом с волком играется дитя, </a:t>
            </a:r>
          </a:p>
        </p:txBody>
      </p:sp>
    </p:spTree>
    <p:extLst>
      <p:ext uri="{BB962C8B-B14F-4D97-AF65-F5344CB8AC3E}">
        <p14:creationId xmlns:p14="http://schemas.microsoft.com/office/powerpoint/2010/main" val="14457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леса, все луга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Ожидают там тебя.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отчизна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моя!</a:t>
            </a:r>
          </a:p>
        </p:txBody>
      </p:sp>
    </p:spTree>
    <p:extLst>
      <p:ext uri="{BB962C8B-B14F-4D97-AF65-F5344CB8AC3E}">
        <p14:creationId xmlns:p14="http://schemas.microsoft.com/office/powerpoint/2010/main" val="2469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Золотые дома вдоль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прекрасных аллей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центре города протекает река, </a:t>
            </a:r>
          </a:p>
        </p:txBody>
      </p:sp>
    </p:spTree>
    <p:extLst>
      <p:ext uri="{BB962C8B-B14F-4D97-AF65-F5344CB8AC3E}">
        <p14:creationId xmlns:p14="http://schemas.microsoft.com/office/powerpoint/2010/main" val="41389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кристалл чиста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течёт в тени ветвей, </a:t>
            </a:r>
          </a:p>
        </p:txBody>
      </p:sp>
    </p:spTree>
    <p:extLst>
      <p:ext uri="{BB962C8B-B14F-4D97-AF65-F5344CB8AC3E}">
        <p14:creationId xmlns:p14="http://schemas.microsoft.com/office/powerpoint/2010/main" val="13827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на деревьях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страны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постоянно цветы, </a:t>
            </a:r>
          </a:p>
        </p:txBody>
      </p:sp>
    </p:spTree>
    <p:extLst>
      <p:ext uri="{BB962C8B-B14F-4D97-AF65-F5344CB8AC3E}">
        <p14:creationId xmlns:p14="http://schemas.microsoft.com/office/powerpoint/2010/main" val="38456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Круглый год плоды, зрея, красят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сады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11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счастье там живёт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лучший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мире народ, </a:t>
            </a:r>
          </a:p>
        </p:txBody>
      </p:sp>
    </p:spTree>
    <p:extLst>
      <p:ext uri="{BB962C8B-B14F-4D97-AF65-F5344CB8AC3E}">
        <p14:creationId xmlns:p14="http://schemas.microsoft.com/office/powerpoint/2010/main" val="35094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нет уж там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горя, ни забот.</a:t>
            </a:r>
          </a:p>
        </p:txBody>
      </p:sp>
    </p:spTree>
    <p:extLst>
      <p:ext uri="{BB962C8B-B14F-4D97-AF65-F5344CB8AC3E}">
        <p14:creationId xmlns:p14="http://schemas.microsoft.com/office/powerpoint/2010/main" val="13646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7389</TotalTime>
  <Words>225</Words>
  <Application>Microsoft Office PowerPoint</Application>
  <PresentationFormat>Экран (4:3)</PresentationFormat>
  <Paragraphs>64</Paragraphs>
  <Slides>22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2012-10-25T07:36:50Z</dcterms:modified>
</cp:coreProperties>
</file>