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Милый край родной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356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Даст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там обитель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дивных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стенах.</a:t>
            </a:r>
          </a:p>
        </p:txBody>
      </p:sp>
    </p:spTree>
    <p:extLst>
      <p:ext uri="{BB962C8B-B14F-4D97-AF65-F5344CB8AC3E}">
        <p14:creationId xmlns:p14="http://schemas.microsoft.com/office/powerpoint/2010/main" val="163382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Край мечты святой,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 моей судьбой,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вседневно</a:t>
            </a:r>
          </a:p>
        </p:txBody>
      </p:sp>
    </p:spTree>
    <p:extLst>
      <p:ext uri="{BB962C8B-B14F-4D97-AF65-F5344CB8AC3E}">
        <p14:creationId xmlns:p14="http://schemas.microsoft.com/office/powerpoint/2010/main" val="34996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неизменно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Мыслить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горнем мог.</a:t>
            </a:r>
          </a:p>
        </p:txBody>
      </p:sp>
    </p:spTree>
    <p:extLst>
      <p:ext uri="{BB962C8B-B14F-4D97-AF65-F5344CB8AC3E}">
        <p14:creationId xmlns:p14="http://schemas.microsoft.com/office/powerpoint/2010/main" val="14060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вседневно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неизменно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Мыслить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горнем мог.</a:t>
            </a:r>
          </a:p>
        </p:txBody>
      </p:sp>
    </p:spTree>
    <p:extLst>
      <p:ext uri="{BB962C8B-B14F-4D97-AF65-F5344CB8AC3E}">
        <p14:creationId xmlns:p14="http://schemas.microsoft.com/office/powerpoint/2010/main" val="17758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3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Милый край родной,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Там, за синевой,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Край мой любимый,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Оком незримый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стремлюсь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тебе!</a:t>
            </a:r>
          </a:p>
        </p:txBody>
      </p:sp>
    </p:spTree>
    <p:extLst>
      <p:ext uri="{BB962C8B-B14F-4D97-AF65-F5344CB8AC3E}">
        <p14:creationId xmlns:p14="http://schemas.microsoft.com/office/powerpoint/2010/main" val="245716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Край мой любимый,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Оком незримый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стремлюсь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тебе!</a:t>
            </a:r>
          </a:p>
        </p:txBody>
      </p:sp>
    </p:spTree>
    <p:extLst>
      <p:ext uri="{BB962C8B-B14F-4D97-AF65-F5344CB8AC3E}">
        <p14:creationId xmlns:p14="http://schemas.microsoft.com/office/powerpoint/2010/main" val="394886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Дивный край святой,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Нет там тьмы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ночной,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Солнца светлее, </a:t>
            </a:r>
          </a:p>
        </p:txBody>
      </p:sp>
    </p:spTree>
    <p:extLst>
      <p:ext uri="{BB962C8B-B14F-4D97-AF65-F5344CB8AC3E}">
        <p14:creationId xmlns:p14="http://schemas.microsoft.com/office/powerpoint/2010/main" val="26851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Звёзд всех яснее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там.</a:t>
            </a:r>
          </a:p>
        </p:txBody>
      </p:sp>
    </p:spTree>
    <p:extLst>
      <p:ext uri="{BB962C8B-B14F-4D97-AF65-F5344CB8AC3E}">
        <p14:creationId xmlns:p14="http://schemas.microsoft.com/office/powerpoint/2010/main" val="346964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Солнца светлее,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Звёзд всех яснее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там.</a:t>
            </a:r>
          </a:p>
        </p:txBody>
      </p:sp>
    </p:spTree>
    <p:extLst>
      <p:ext uri="{BB962C8B-B14F-4D97-AF65-F5344CB8AC3E}">
        <p14:creationId xmlns:p14="http://schemas.microsoft.com/office/powerpoint/2010/main" val="12408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Край мой неземной,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Город золотой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Даст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</a:p>
        </p:txBody>
      </p:sp>
    </p:spTree>
    <p:extLst>
      <p:ext uri="{BB962C8B-B14F-4D97-AF65-F5344CB8AC3E}">
        <p14:creationId xmlns:p14="http://schemas.microsoft.com/office/powerpoint/2010/main" val="261913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там обитель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дивных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стенах.</a:t>
            </a:r>
          </a:p>
        </p:txBody>
      </p:sp>
    </p:spTree>
    <p:extLst>
      <p:ext uri="{BB962C8B-B14F-4D97-AF65-F5344CB8AC3E}">
        <p14:creationId xmlns:p14="http://schemas.microsoft.com/office/powerpoint/2010/main" val="20821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7377</TotalTime>
  <Words>128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2012-10-24T18:58:43Z</dcterms:modified>
</cp:coreProperties>
</file>