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Сосчитаешь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ли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ты звёзды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357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Сколько деток рано утром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Просыпаются, встают</a:t>
            </a:r>
          </a:p>
        </p:txBody>
      </p:sp>
    </p:spTree>
    <p:extLst>
      <p:ext uri="{BB962C8B-B14F-4D97-AF65-F5344CB8AC3E}">
        <p14:creationId xmlns:p14="http://schemas.microsoft.com/office/powerpoint/2010/main" val="28397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Тому,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охранял их,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поют. </a:t>
            </a:r>
          </a:p>
        </p:txBody>
      </p:sp>
    </p:spTree>
    <p:extLst>
      <p:ext uri="{BB962C8B-B14F-4D97-AF65-F5344CB8AC3E}">
        <p14:creationId xmlns:p14="http://schemas.microsoft.com/office/powerpoint/2010/main" val="33391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их слышит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их знает,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Их создал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охраняет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так любит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детей!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так любит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детей!</a:t>
            </a:r>
          </a:p>
        </p:txBody>
      </p:sp>
    </p:spTree>
    <p:extLst>
      <p:ext uri="{BB962C8B-B14F-4D97-AF65-F5344CB8AC3E}">
        <p14:creationId xmlns:p14="http://schemas.microsoft.com/office/powerpoint/2010/main" val="5708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Сосчитаешь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звёзды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тёмном небе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час ночной,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Только Бог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число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их знает,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создал,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охраняет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Облака, что, проплывая,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Тают в выси голубой? </a:t>
            </a:r>
          </a:p>
        </p:txBody>
      </p:sp>
    </p:spTree>
    <p:extLst>
      <p:ext uri="{BB962C8B-B14F-4D97-AF65-F5344CB8AC3E}">
        <p14:creationId xmlns:p14="http://schemas.microsoft.com/office/powerpoint/2010/main" val="21839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великий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Творец.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великий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Творец.</a:t>
            </a:r>
          </a:p>
        </p:txBody>
      </p:sp>
    </p:spTree>
    <p:extLst>
      <p:ext uri="{BB962C8B-B14F-4D97-AF65-F5344CB8AC3E}">
        <p14:creationId xmlns:p14="http://schemas.microsoft.com/office/powerpoint/2010/main" val="28137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Сосчитаешь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птичек,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Проследишь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их полёт? </a:t>
            </a:r>
          </a:p>
        </p:txBody>
      </p:sp>
    </p:spTree>
    <p:extLst>
      <p:ext uri="{BB962C8B-B14F-4D97-AF65-F5344CB8AC3E}">
        <p14:creationId xmlns:p14="http://schemas.microsoft.com/office/powerpoint/2010/main" val="143560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Сосчитаешь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рыбок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глубине прохладных вод? </a:t>
            </a:r>
          </a:p>
        </p:txBody>
      </p:sp>
    </p:spTree>
    <p:extLst>
      <p:ext uri="{BB962C8B-B14F-4D97-AF65-F5344CB8AC3E}">
        <p14:creationId xmlns:p14="http://schemas.microsoft.com/office/powerpoint/2010/main" val="7831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по имени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знает,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создал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охраняет, </a:t>
            </a:r>
          </a:p>
        </p:txBody>
      </p:sp>
    </p:spTree>
    <p:extLst>
      <p:ext uri="{BB962C8B-B14F-4D97-AF65-F5344CB8AC3E}">
        <p14:creationId xmlns:p14="http://schemas.microsoft.com/office/powerpoint/2010/main" val="39534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Имя каждому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дал.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Имя каждому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дал.</a:t>
            </a:r>
          </a:p>
        </p:txBody>
      </p:sp>
    </p:spTree>
    <p:extLst>
      <p:ext uri="{BB962C8B-B14F-4D97-AF65-F5344CB8AC3E}">
        <p14:creationId xmlns:p14="http://schemas.microsoft.com/office/powerpoint/2010/main" val="41478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7376</TotalTime>
  <Words>137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2012-10-24T19:04:32Z</dcterms:modified>
</cp:coreProperties>
</file>