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95C"/>
    <a:srgbClr val="047E44"/>
    <a:srgbClr val="048E4C"/>
    <a:srgbClr val="02903B"/>
    <a:srgbClr val="1E497C"/>
    <a:srgbClr val="214F87"/>
    <a:srgbClr val="23538D"/>
    <a:srgbClr val="1A03A1"/>
    <a:srgbClr val="180397"/>
    <a:srgbClr val="02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500580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Небо Эдема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383463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358</a:t>
            </a:r>
            <a:endParaRPr lang="ru-RU" dirty="0" smtClean="0">
              <a:solidFill>
                <a:srgbClr val="09795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Услышь меня, Спаситель мой,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Верни мне небо над Эдемом, </a:t>
            </a:r>
          </a:p>
        </p:txBody>
      </p:sp>
    </p:spTree>
    <p:extLst>
      <p:ext uri="{BB962C8B-B14F-4D97-AF65-F5344CB8AC3E}">
        <p14:creationId xmlns:p14="http://schemas.microsoft.com/office/powerpoint/2010/main" val="253487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Хочу я вечно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быть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Тобой,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Желаю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вновь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тать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овершенным.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89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Небо Эдема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–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моя песня,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Небо Эдема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сегодня мечта, </a:t>
            </a:r>
          </a:p>
        </p:txBody>
      </p:sp>
    </p:spTree>
    <p:extLst>
      <p:ext uri="{BB962C8B-B14F-4D97-AF65-F5344CB8AC3E}">
        <p14:creationId xmlns:p14="http://schemas.microsoft.com/office/powerpoint/2010/main" val="138596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Самая светлая, самая нежная,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жизни моей одна!</a:t>
            </a:r>
          </a:p>
        </p:txBody>
      </p:sp>
    </p:spTree>
    <p:extLst>
      <p:ext uri="{BB962C8B-B14F-4D97-AF65-F5344CB8AC3E}">
        <p14:creationId xmlns:p14="http://schemas.microsoft.com/office/powerpoint/2010/main" val="167314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96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Моя заветная мечта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Увидеть небо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над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Эдемом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там остаться навсегда,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чудесной родине Адама.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8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Небо Эдема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–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моя песня,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Небо Эдема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сегодня мечта, </a:t>
            </a:r>
          </a:p>
        </p:txBody>
      </p:sp>
    </p:spTree>
    <p:extLst>
      <p:ext uri="{BB962C8B-B14F-4D97-AF65-F5344CB8AC3E}">
        <p14:creationId xmlns:p14="http://schemas.microsoft.com/office/powerpoint/2010/main" val="11370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Самая светлая, самая нежная,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жизни моей одна!</a:t>
            </a:r>
          </a:p>
        </p:txBody>
      </p:sp>
    </p:spTree>
    <p:extLst>
      <p:ext uri="{BB962C8B-B14F-4D97-AF65-F5344CB8AC3E}">
        <p14:creationId xmlns:p14="http://schemas.microsoft.com/office/powerpoint/2010/main" val="277463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Моя желанная мечта –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Склониться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там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 ног Иисуса </a:t>
            </a:r>
          </a:p>
        </p:txBody>
      </p:sp>
    </p:spTree>
    <p:extLst>
      <p:ext uri="{BB962C8B-B14F-4D97-AF65-F5344CB8AC3E}">
        <p14:creationId xmlns:p14="http://schemas.microsoft.com/office/powerpoint/2010/main" val="188849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черпать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силу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Нём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всегда.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Домой,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Спасителю стремлюсь я.</a:t>
            </a:r>
          </a:p>
        </p:txBody>
      </p:sp>
    </p:spTree>
    <p:extLst>
      <p:ext uri="{BB962C8B-B14F-4D97-AF65-F5344CB8AC3E}">
        <p14:creationId xmlns:p14="http://schemas.microsoft.com/office/powerpoint/2010/main" val="367499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Небо Эдема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–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моя песня,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Небо Эдема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сегодня мечта, </a:t>
            </a:r>
          </a:p>
        </p:txBody>
      </p:sp>
    </p:spTree>
    <p:extLst>
      <p:ext uri="{BB962C8B-B14F-4D97-AF65-F5344CB8AC3E}">
        <p14:creationId xmlns:p14="http://schemas.microsoft.com/office/powerpoint/2010/main" val="413434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Самая светлая, самая нежная,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жизни моей одна!</a:t>
            </a:r>
          </a:p>
        </p:txBody>
      </p:sp>
    </p:spTree>
    <p:extLst>
      <p:ext uri="{BB962C8B-B14F-4D97-AF65-F5344CB8AC3E}">
        <p14:creationId xmlns:p14="http://schemas.microsoft.com/office/powerpoint/2010/main" val="335865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7376</TotalTime>
  <Words>145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36</cp:revision>
  <dcterms:created xsi:type="dcterms:W3CDTF">2012-07-25T11:14:36Z</dcterms:created>
  <dcterms:modified xsi:type="dcterms:W3CDTF">2012-10-24T19:10:36Z</dcterms:modified>
</cp:coreProperties>
</file>