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Снежок пушистый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680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360</a:t>
            </a:r>
            <a:endParaRPr lang="ru-RU" dirty="0" smtClean="0">
              <a:solidFill>
                <a:srgbClr val="09795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Снежок пушистый, беленький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Под ножками скрипит,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Одёжки белоснежные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Берёзкам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дарит. </a:t>
            </a:r>
          </a:p>
        </p:txBody>
      </p:sp>
    </p:spTree>
    <p:extLst>
      <p:ext uri="{BB962C8B-B14F-4D97-AF65-F5344CB8AC3E}">
        <p14:creationId xmlns:p14="http://schemas.microsoft.com/office/powerpoint/2010/main" val="424719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Одёжки белоснежные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Берёзкам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дарит. </a:t>
            </a:r>
          </a:p>
        </p:txBody>
      </p:sp>
    </p:spTree>
    <p:extLst>
      <p:ext uri="{BB962C8B-B14F-4D97-AF65-F5344CB8AC3E}">
        <p14:creationId xmlns:p14="http://schemas.microsoft.com/office/powerpoint/2010/main" val="236411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я хочу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быть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чистеньким,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этот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белый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снег, </a:t>
            </a:r>
          </a:p>
        </p:txBody>
      </p:sp>
    </p:spTree>
    <p:extLst>
      <p:ext uri="{BB962C8B-B14F-4D97-AF65-F5344CB8AC3E}">
        <p14:creationId xmlns:p14="http://schemas.microsoft.com/office/powerpoint/2010/main" val="360676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радовал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Примером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был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для всех. </a:t>
            </a:r>
          </a:p>
        </p:txBody>
      </p:sp>
    </p:spTree>
    <p:extLst>
      <p:ext uri="{BB962C8B-B14F-4D97-AF65-F5344CB8AC3E}">
        <p14:creationId xmlns:p14="http://schemas.microsoft.com/office/powerpoint/2010/main" val="110670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радовал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Примером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был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для всех. </a:t>
            </a:r>
          </a:p>
        </p:txBody>
      </p:sp>
    </p:spTree>
    <p:extLst>
      <p:ext uri="{BB962C8B-B14F-4D97-AF65-F5344CB8AC3E}">
        <p14:creationId xmlns:p14="http://schemas.microsoft.com/office/powerpoint/2010/main" val="417913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18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7374</TotalTime>
  <Words>57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</vt:lpstr>
      <vt:lpstr>Myriad Pro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36</cp:revision>
  <dcterms:created xsi:type="dcterms:W3CDTF">2012-07-25T11:14:36Z</dcterms:created>
  <dcterms:modified xsi:type="dcterms:W3CDTF">2012-10-25T07:51:51Z</dcterms:modified>
</cp:coreProperties>
</file>