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Тихой </a:t>
            </a:r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ночью</a:t>
            </a: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в Вифлееме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362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Тихой ночью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Вифлееме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Был Христос рождён в хлеву,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кормушка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стойле стала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Колыбелькою Ему.</a:t>
            </a:r>
          </a:p>
        </p:txBody>
      </p:sp>
    </p:spTree>
    <p:extLst>
      <p:ext uri="{BB962C8B-B14F-4D97-AF65-F5344CB8AC3E}">
        <p14:creationId xmlns:p14="http://schemas.microsoft.com/office/powerpoint/2010/main" val="331257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Мирно ослики дремали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том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хлеву,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знали, </a:t>
            </a:r>
          </a:p>
        </p:txBody>
      </p:sp>
    </p:spTree>
    <p:extLst>
      <p:ext uri="{BB962C8B-B14F-4D97-AF65-F5344CB8AC3E}">
        <p14:creationId xmlns:p14="http://schemas.microsoft.com/office/powerpoint/2010/main" val="11353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Христос есть Царь небес,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Христос есть Царь небес.</a:t>
            </a:r>
          </a:p>
        </p:txBody>
      </p:sp>
    </p:spTree>
    <p:extLst>
      <p:ext uri="{BB962C8B-B14F-4D97-AF65-F5344CB8AC3E}">
        <p14:creationId xmlns:p14="http://schemas.microsoft.com/office/powerpoint/2010/main" val="8009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Спят укрытые туманом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Вифлеемские холмы. </a:t>
            </a:r>
          </a:p>
        </p:txBody>
      </p:sp>
    </p:spTree>
    <p:extLst>
      <p:ext uri="{BB962C8B-B14F-4D97-AF65-F5344CB8AC3E}">
        <p14:creationId xmlns:p14="http://schemas.microsoft.com/office/powerpoint/2010/main" val="27184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Пастухи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глядят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небо,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Серебрится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 луны. </a:t>
            </a:r>
          </a:p>
        </p:txBody>
      </p:sp>
    </p:spTree>
    <p:extLst>
      <p:ext uri="{BB962C8B-B14F-4D97-AF65-F5344CB8AC3E}">
        <p14:creationId xmlns:p14="http://schemas.microsoft.com/office/powerpoint/2010/main" val="17519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Видят ангелов поющих: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«Мир и радость всем живущим -</a:t>
            </a:r>
          </a:p>
        </p:txBody>
      </p:sp>
    </p:spTree>
    <p:extLst>
      <p:ext uri="{BB962C8B-B14F-4D97-AF65-F5344CB8AC3E}">
        <p14:creationId xmlns:p14="http://schemas.microsoft.com/office/powerpoint/2010/main" val="23377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Вам Господь Христос рождён!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Вам Господь Христос рождён!»</a:t>
            </a:r>
          </a:p>
        </p:txBody>
      </p:sp>
    </p:spTree>
    <p:extLst>
      <p:ext uri="{BB962C8B-B14F-4D97-AF65-F5344CB8AC3E}">
        <p14:creationId xmlns:p14="http://schemas.microsoft.com/office/powerpoint/2010/main" val="354571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7376</TotalTime>
  <Words>88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2012-10-25T08:06:43Z</dcterms:modified>
</cp:coreProperties>
</file>