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4449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Утро юности прекрасной</a:t>
            </a:r>
            <a:endParaRPr lang="ru-RU" sz="8000" dirty="0" smtClean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442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1518B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21518B"/>
                </a:solidFill>
                <a:latin typeface="Myriad Pro" pitchFamily="34" charset="0"/>
              </a:rPr>
              <a:t>383</a:t>
            </a:r>
            <a:endParaRPr lang="ru-RU" dirty="0" smtClean="0">
              <a:solidFill>
                <a:srgbClr val="21518B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Посвятим же силы, время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Для спасения людей, </a:t>
            </a:r>
          </a:p>
        </p:txBody>
      </p:sp>
    </p:spTree>
    <p:extLst>
      <p:ext uri="{BB962C8B-B14F-4D97-AF65-F5344CB8AC3E}">
        <p14:creationId xmlns:p14="http://schemas.microsoft.com/office/powerpoint/2010/main" val="312034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Облегчая жизни бремя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Погибающих друзей.</a:t>
            </a:r>
          </a:p>
        </p:txBody>
      </p:sp>
    </p:spTree>
    <p:extLst>
      <p:ext uri="{BB962C8B-B14F-4D97-AF65-F5344CB8AC3E}">
        <p14:creationId xmlns:p14="http://schemas.microsoft.com/office/powerpoint/2010/main" val="107716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Для труда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Божьей ниве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готовы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всё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отдать, </a:t>
            </a:r>
          </a:p>
        </p:txBody>
      </p:sp>
    </p:spTree>
    <p:extLst>
      <p:ext uri="{BB962C8B-B14F-4D97-AF65-F5344CB8AC3E}">
        <p14:creationId xmlns:p14="http://schemas.microsoft.com/office/powerpoint/2010/main" val="4845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Так не будем же ленивы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Пока день,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будем спать!</a:t>
            </a:r>
          </a:p>
        </p:txBody>
      </p:sp>
    </p:spTree>
    <p:extLst>
      <p:ext uri="{BB962C8B-B14F-4D97-AF65-F5344CB8AC3E}">
        <p14:creationId xmlns:p14="http://schemas.microsoft.com/office/powerpoint/2010/main" val="62587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7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Утро юности прекрасной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Жизни радостный рассвет.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0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спешим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призыв властный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Исполнять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Христа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завет.</a:t>
            </a:r>
          </a:p>
        </p:txBody>
      </p:sp>
    </p:spTree>
    <p:extLst>
      <p:ext uri="{BB962C8B-B14F-4D97-AF65-F5344CB8AC3E}">
        <p14:creationId xmlns:p14="http://schemas.microsoft.com/office/powerpoint/2010/main" val="174385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Для труда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Божьей ниве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готовы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всё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отдать, </a:t>
            </a:r>
          </a:p>
        </p:txBody>
      </p:sp>
    </p:spTree>
    <p:extLst>
      <p:ext uri="{BB962C8B-B14F-4D97-AF65-F5344CB8AC3E}">
        <p14:creationId xmlns:p14="http://schemas.microsoft.com/office/powerpoint/2010/main" val="191491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Так не будем же ленивы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Пока день,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будем спать!</a:t>
            </a:r>
          </a:p>
        </p:txBody>
      </p:sp>
    </p:spTree>
    <p:extLst>
      <p:ext uri="{BB962C8B-B14F-4D97-AF65-F5344CB8AC3E}">
        <p14:creationId xmlns:p14="http://schemas.microsoft.com/office/powerpoint/2010/main" val="203407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Любим имя Иисуса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о Нём благовестим. </a:t>
            </a:r>
          </a:p>
        </p:txBody>
      </p:sp>
    </p:spTree>
    <p:extLst>
      <p:ext uri="{BB962C8B-B14F-4D97-AF65-F5344CB8AC3E}">
        <p14:creationId xmlns:p14="http://schemas.microsoft.com/office/powerpoint/2010/main" val="273319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о милости чудесной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Людям грешным возвестим.</a:t>
            </a:r>
          </a:p>
        </p:txBody>
      </p:sp>
    </p:spTree>
    <p:extLst>
      <p:ext uri="{BB962C8B-B14F-4D97-AF65-F5344CB8AC3E}">
        <p14:creationId xmlns:p14="http://schemas.microsoft.com/office/powerpoint/2010/main" val="144538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Для труда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Божьей ниве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готовы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всё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отдать, </a:t>
            </a:r>
          </a:p>
        </p:txBody>
      </p:sp>
    </p:spTree>
    <p:extLst>
      <p:ext uri="{BB962C8B-B14F-4D97-AF65-F5344CB8AC3E}">
        <p14:creationId xmlns:p14="http://schemas.microsoft.com/office/powerpoint/2010/main" val="212974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Так не будем же ленивы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Пока день,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будем спать!</a:t>
            </a:r>
          </a:p>
        </p:txBody>
      </p:sp>
    </p:spTree>
    <p:extLst>
      <p:ext uri="{BB962C8B-B14F-4D97-AF65-F5344CB8AC3E}">
        <p14:creationId xmlns:p14="http://schemas.microsoft.com/office/powerpoint/2010/main" val="193244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7376</TotalTime>
  <Words>124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37</cp:revision>
  <dcterms:created xsi:type="dcterms:W3CDTF">2012-07-25T11:14:36Z</dcterms:created>
  <dcterms:modified xsi:type="dcterms:W3CDTF">2012-10-25T11:51:49Z</dcterms:modified>
</cp:coreProperties>
</file>